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300" r:id="rId35"/>
    <p:sldId id="277" r:id="rId36"/>
    <p:sldId id="288" r:id="rId37"/>
    <p:sldId id="272" r:id="rId38"/>
    <p:sldId id="276" r:id="rId39"/>
    <p:sldId id="301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1475E"/>
    <a:srgbClr val="4582A1"/>
    <a:srgbClr val="437399"/>
    <a:srgbClr val="2E5A97"/>
    <a:srgbClr val="C8E3F8"/>
    <a:srgbClr val="203864"/>
    <a:srgbClr val="00BAEC"/>
    <a:srgbClr val="2F5597"/>
    <a:srgbClr val="00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1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2099</Words>
  <Application>Microsoft Office PowerPoint</Application>
  <PresentationFormat>Widescreen</PresentationFormat>
  <Paragraphs>1140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Helvetica Neue</vt:lpstr>
      <vt:lpstr>Meiryo UI</vt:lpstr>
      <vt:lpstr>メイリオ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212</cp:revision>
  <dcterms:created xsi:type="dcterms:W3CDTF">2020-07-15T20:01:48Z</dcterms:created>
  <dcterms:modified xsi:type="dcterms:W3CDTF">2020-09-18T05:56:27Z</dcterms:modified>
</cp:coreProperties>
</file>